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80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3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1.png"/><Relationship Id="rId5" Type="http://schemas.openxmlformats.org/officeDocument/2006/relationships/image" Target="../media/image41.png"/><Relationship Id="rId15" Type="http://schemas.openxmlformats.org/officeDocument/2006/relationships/image" Target="../media/image65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12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41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41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6.png"/><Relationship Id="rId5" Type="http://schemas.openxmlformats.org/officeDocument/2006/relationships/image" Target="../media/image41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72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12" Type="http://schemas.openxmlformats.org/officeDocument/2006/relationships/image" Target="../media/image7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0.png"/><Relationship Id="rId5" Type="http://schemas.openxmlformats.org/officeDocument/2006/relationships/image" Target="../media/image41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12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43.png"/><Relationship Id="rId5" Type="http://schemas.openxmlformats.org/officeDocument/2006/relationships/image" Target="../media/image45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42.png"/><Relationship Id="rId1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12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12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76.png"/><Relationship Id="rId5" Type="http://schemas.openxmlformats.org/officeDocument/2006/relationships/image" Target="../media/image41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8.png"/><Relationship Id="rId21" Type="http://schemas.openxmlformats.org/officeDocument/2006/relationships/image" Target="../media/image3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4.png"/><Relationship Id="rId24" Type="http://schemas.openxmlformats.org/officeDocument/2006/relationships/image" Target="../media/image36.png"/><Relationship Id="rId5" Type="http://schemas.openxmlformats.org/officeDocument/2006/relationships/image" Target="../media/image19.png"/><Relationship Id="rId15" Type="http://schemas.openxmlformats.org/officeDocument/2006/relationships/image" Target="../media/image28.png"/><Relationship Id="rId23" Type="http://schemas.openxmlformats.org/officeDocument/2006/relationships/image" Target="../media/image35.png"/><Relationship Id="rId10" Type="http://schemas.openxmlformats.org/officeDocument/2006/relationships/image" Target="../media/image23.png"/><Relationship Id="rId19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9.png"/><Relationship Id="rId5" Type="http://schemas.openxmlformats.org/officeDocument/2006/relationships/image" Target="../media/image41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12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1.png"/><Relationship Id="rId15" Type="http://schemas.openxmlformats.org/officeDocument/2006/relationships/image" Target="../media/image56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5.png"/><Relationship Id="rId12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14.pn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6018" y="-4327193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6453" y="3921501"/>
            <a:ext cx="12447947" cy="25245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625339" y="5080189"/>
            <a:ext cx="8350168" cy="407071"/>
            <a:chOff x="12625339" y="5080189"/>
            <a:chExt cx="8350168" cy="4070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6240000">
              <a:off x="8444387" y="5071069"/>
              <a:ext cx="16704762" cy="81904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6240000">
              <a:off x="12625339" y="5080189"/>
              <a:ext cx="8350168" cy="4070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2296" y="5846649"/>
            <a:ext cx="6543989" cy="318525"/>
            <a:chOff x="3812296" y="5846649"/>
            <a:chExt cx="6543989" cy="31852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20000">
              <a:off x="3812296" y="5846649"/>
              <a:ext cx="6543989" cy="3185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22851" y="2858518"/>
            <a:ext cx="6767031" cy="12145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07767" y="1997959"/>
              <a:ext cx="1409524" cy="120000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003179" y="1302929"/>
              <a:ext cx="1409524" cy="1200000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96035" y="5794563"/>
            <a:ext cx="708427" cy="622907"/>
            <a:chOff x="3196035" y="5794563"/>
            <a:chExt cx="708427" cy="6229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96035" y="5794563"/>
              <a:ext cx="708427" cy="6229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76925" y="7202777"/>
            <a:ext cx="5509275" cy="979120"/>
            <a:chOff x="6876925" y="7202777"/>
            <a:chExt cx="5509275" cy="97912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76925" y="7202777"/>
              <a:ext cx="5509275" cy="97912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685841" y="7308450"/>
            <a:ext cx="5369679" cy="7812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524665"/>
            <a:ext cx="17134894" cy="9616959"/>
            <a:chOff x="575410" y="524665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6018" y="-4136906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524665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767" y="1997959"/>
              <a:ext cx="1409524" cy="12000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3179" y="1302929"/>
              <a:ext cx="1409524" cy="12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48875" y="1122482"/>
            <a:ext cx="7766601" cy="176788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32445" y="2750258"/>
            <a:ext cx="7313128" cy="6796798"/>
            <a:chOff x="2632445" y="2750258"/>
            <a:chExt cx="7313128" cy="679679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32445" y="2750258"/>
              <a:ext cx="7313128" cy="679679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44912" y="2775531"/>
            <a:ext cx="7318167" cy="157456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22054" y="6700154"/>
            <a:ext cx="7318186" cy="22094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44912" y="4761914"/>
            <a:ext cx="5460690" cy="9183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524665"/>
            <a:ext cx="17134894" cy="9616959"/>
            <a:chOff x="575410" y="524665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6018" y="-4136906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524665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767" y="1997959"/>
              <a:ext cx="1409524" cy="12000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3179" y="1302929"/>
              <a:ext cx="1409524" cy="12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07955" y="1023922"/>
            <a:ext cx="5905893" cy="17662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31886" y="2886833"/>
            <a:ext cx="9287803" cy="5940289"/>
            <a:chOff x="5331886" y="2886833"/>
            <a:chExt cx="9287803" cy="59402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1886" y="2886833"/>
              <a:ext cx="9287803" cy="59402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524665"/>
            <a:ext cx="17134894" cy="9616959"/>
            <a:chOff x="575410" y="524665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6018" y="-4136906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524665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767" y="1997959"/>
              <a:ext cx="1409524" cy="12000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3179" y="1302929"/>
              <a:ext cx="1409524" cy="12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07955" y="1023922"/>
            <a:ext cx="5905893" cy="17662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6633" y="2886833"/>
            <a:ext cx="8078309" cy="5901770"/>
            <a:chOff x="5936633" y="2886833"/>
            <a:chExt cx="8078309" cy="59017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6633" y="2886833"/>
              <a:ext cx="8078309" cy="59017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524665"/>
            <a:ext cx="17134894" cy="9616959"/>
            <a:chOff x="575410" y="524665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6018" y="-4136906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524665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767" y="1997959"/>
              <a:ext cx="1409524" cy="12000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3179" y="1302929"/>
              <a:ext cx="1409524" cy="12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07955" y="1023922"/>
            <a:ext cx="5905893" cy="17662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81589" y="3084165"/>
            <a:ext cx="7588396" cy="5691297"/>
            <a:chOff x="6181589" y="3084165"/>
            <a:chExt cx="7588396" cy="569129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1589" y="3084165"/>
              <a:ext cx="7588396" cy="5691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524665"/>
            <a:ext cx="17134894" cy="9616959"/>
            <a:chOff x="575410" y="524665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6018" y="-4136906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524665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767" y="1997959"/>
              <a:ext cx="1409524" cy="12000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3179" y="1302929"/>
              <a:ext cx="1409524" cy="12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07956" y="1023923"/>
            <a:ext cx="5776190" cy="176622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77482" y="2450362"/>
            <a:ext cx="5733528" cy="6099668"/>
            <a:chOff x="10477482" y="2450362"/>
            <a:chExt cx="5733528" cy="609966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7482" y="2450362"/>
              <a:ext cx="5733528" cy="609966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71429" y="2450362"/>
            <a:ext cx="6171429" cy="6099668"/>
            <a:chOff x="2971429" y="2450362"/>
            <a:chExt cx="6171429" cy="60996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1429" y="2450362"/>
              <a:ext cx="6171429" cy="60996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524665"/>
            <a:ext cx="17134894" cy="9616959"/>
            <a:chOff x="575410" y="524665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996018" y="-4136906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410" y="524665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7767" y="1997959"/>
              <a:ext cx="1409524" cy="12000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03179" y="1302929"/>
              <a:ext cx="1409524" cy="12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67519" y="1133824"/>
            <a:ext cx="4200245" cy="1763186"/>
          </a:xfrm>
          <a:prstGeom prst="rect">
            <a:avLst/>
          </a:prstGeom>
        </p:spPr>
      </p:pic>
      <p:pic>
        <p:nvPicPr>
          <p:cNvPr id="2" name="시범 영상">
            <a:hlinkClick r:id="" action="ppaction://media"/>
            <a:extLst>
              <a:ext uri="{FF2B5EF4-FFF2-40B4-BE49-F238E27FC236}">
                <a16:creationId xmlns:a16="http://schemas.microsoft.com/office/drawing/2014/main" id="{87FA1768-5C3C-4137-8CE8-B0C1EA56F9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268521" y="3184914"/>
            <a:ext cx="919824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7190" y="-4054850"/>
              <a:ext cx="35238095" cy="1938095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3957" y="2793839"/>
              <a:ext cx="1409524" cy="120000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17291" y="2075927"/>
              <a:ext cx="1409524" cy="120000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07941" y="1436263"/>
              <a:ext cx="1409524" cy="120000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60444" y="3291749"/>
            <a:ext cx="9179537" cy="46002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524665"/>
            <a:ext cx="17134894" cy="9616959"/>
            <a:chOff x="575410" y="524665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6018" y="-4136906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524665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767" y="1997959"/>
              <a:ext cx="1409524" cy="12000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3179" y="1302929"/>
              <a:ext cx="1409524" cy="12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53106" y="3400912"/>
            <a:ext cx="14637920" cy="519129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56539" y="1030592"/>
            <a:ext cx="7257692" cy="24989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73842" y="1768770"/>
            <a:ext cx="10594453" cy="6740721"/>
            <a:chOff x="3573842" y="1768770"/>
            <a:chExt cx="10594453" cy="67407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720000">
              <a:off x="-1400938" y="-1272676"/>
              <a:ext cx="21190476" cy="1348571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720000">
              <a:off x="3573842" y="1768770"/>
              <a:ext cx="10594453" cy="674072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1680000">
            <a:off x="5129518" y="3923454"/>
            <a:ext cx="3870353" cy="24382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320000">
            <a:off x="9215814" y="4582451"/>
            <a:ext cx="3080159" cy="2438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6018" y="-4327193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78744" y="1354205"/>
            <a:ext cx="6901660" cy="12147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79975" y="2437232"/>
            <a:ext cx="1251682" cy="1251656"/>
            <a:chOff x="3779975" y="2437232"/>
            <a:chExt cx="1251682" cy="12516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779975" y="2437232"/>
              <a:ext cx="1251682" cy="1251656"/>
              <a:chOff x="3779975" y="2437232"/>
              <a:chExt cx="1251682" cy="125165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779975" y="2437232"/>
                <a:ext cx="1251682" cy="1251656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0004" y="2715920"/>
              <a:ext cx="735233" cy="75283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32038" y="2691631"/>
            <a:ext cx="3118969" cy="8953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779975" y="3936283"/>
            <a:ext cx="1251682" cy="1251656"/>
            <a:chOff x="3779975" y="3936283"/>
            <a:chExt cx="1251682" cy="125165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779975" y="3936283"/>
              <a:ext cx="1251682" cy="1251656"/>
              <a:chOff x="3779975" y="3936283"/>
              <a:chExt cx="1251682" cy="125165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779975" y="3936283"/>
                <a:ext cx="1251682" cy="1251656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3113" y="4150281"/>
              <a:ext cx="745688" cy="75283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37012" y="4322380"/>
            <a:ext cx="3561691" cy="8953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79975" y="5656276"/>
            <a:ext cx="1251682" cy="1251656"/>
            <a:chOff x="3779975" y="5656276"/>
            <a:chExt cx="1251682" cy="125165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79975" y="5656276"/>
              <a:ext cx="1251682" cy="125165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0004" y="5926599"/>
            <a:ext cx="745688" cy="7528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37012" y="5838936"/>
            <a:ext cx="2706099" cy="89540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91535" y="1455437"/>
            <a:ext cx="2364338" cy="599791"/>
            <a:chOff x="15691535" y="1455437"/>
            <a:chExt cx="2364338" cy="5997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96306" y="1158584"/>
              <a:ext cx="4733333" cy="120000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691535" y="1455437"/>
              <a:ext cx="2364338" cy="5997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007767" y="1933366"/>
              <a:ext cx="1409524" cy="120000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65041" y="5132496"/>
            <a:ext cx="7954271" cy="387771"/>
            <a:chOff x="12865041" y="5132496"/>
            <a:chExt cx="7954271" cy="38777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220000">
              <a:off x="8845682" y="4996416"/>
              <a:ext cx="15914286" cy="780952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220000">
              <a:off x="12865041" y="5132496"/>
              <a:ext cx="7954271" cy="3877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779975" y="7296073"/>
            <a:ext cx="1251682" cy="1251656"/>
            <a:chOff x="3779975" y="7296073"/>
            <a:chExt cx="1251682" cy="125165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79975" y="7296073"/>
              <a:ext cx="1251682" cy="1251656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063112" y="7510073"/>
            <a:ext cx="745688" cy="752833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15450" y="7487098"/>
            <a:ext cx="4138742" cy="89540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445058" y="2437232"/>
            <a:ext cx="1251682" cy="1251656"/>
            <a:chOff x="10445058" y="2437232"/>
            <a:chExt cx="1251682" cy="1251656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445058" y="2437232"/>
              <a:ext cx="1251682" cy="1251656"/>
              <a:chOff x="10445058" y="2437232"/>
              <a:chExt cx="1251682" cy="125165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445058" y="2437232"/>
                <a:ext cx="1251682" cy="1251656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735088" y="2715920"/>
              <a:ext cx="745689" cy="75283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796191" y="2689978"/>
            <a:ext cx="5034126" cy="8953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7190" y="-4054850"/>
              <a:ext cx="35238095" cy="1938095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3957" y="2793839"/>
              <a:ext cx="1409524" cy="120000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17291" y="2075927"/>
              <a:ext cx="1409524" cy="120000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07941" y="1436263"/>
              <a:ext cx="1409524" cy="120000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60444" y="3291749"/>
            <a:ext cx="8380112" cy="46002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43901"/>
            <a:ext cx="17134894" cy="9616959"/>
            <a:chOff x="575410" y="343901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6018" y="-4317669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43901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767" y="1997959"/>
              <a:ext cx="1409524" cy="12000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3179" y="1302929"/>
              <a:ext cx="1409524" cy="12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58006" y="3464856"/>
            <a:ext cx="8051173" cy="5342696"/>
            <a:chOff x="5558006" y="3464856"/>
            <a:chExt cx="8051173" cy="53426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58006" y="3464856"/>
              <a:ext cx="8051173" cy="53426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56539" y="1030592"/>
            <a:ext cx="6823417" cy="24989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7190" y="-4054850"/>
              <a:ext cx="35238095" cy="1938095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3957" y="2793839"/>
              <a:ext cx="1409524" cy="120000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17291" y="2075927"/>
              <a:ext cx="1409524" cy="120000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07941" y="1436263"/>
              <a:ext cx="1409524" cy="120000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476980" y="3061639"/>
            <a:ext cx="8850560" cy="45814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334378"/>
            <a:ext cx="17134894" cy="9616959"/>
            <a:chOff x="575410" y="334378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6018" y="-4327193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334378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767" y="1997959"/>
              <a:ext cx="1409524" cy="12000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3179" y="1302929"/>
              <a:ext cx="1409524" cy="12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18645" y="3410436"/>
            <a:ext cx="8122718" cy="46144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077597" y="1030592"/>
            <a:ext cx="7307741" cy="24989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7190" y="-4054850"/>
              <a:ext cx="35238095" cy="1938095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3957" y="2793839"/>
              <a:ext cx="1409524" cy="120000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17291" y="2075927"/>
              <a:ext cx="1409524" cy="120000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07941" y="1436263"/>
              <a:ext cx="1409524" cy="120000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60444" y="3291749"/>
            <a:ext cx="7763011" cy="46002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410" y="524665"/>
            <a:ext cx="17134894" cy="9616959"/>
            <a:chOff x="575410" y="524665"/>
            <a:chExt cx="17134894" cy="96169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96018" y="-4136906"/>
              <a:ext cx="34276190" cy="1923809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410" y="524665"/>
              <a:ext cx="17134894" cy="96169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60148" y="2886833"/>
            <a:ext cx="700313" cy="599791"/>
            <a:chOff x="17360148" y="2886833"/>
            <a:chExt cx="700313" cy="5997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07767" y="2734326"/>
              <a:ext cx="1409524" cy="12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60148" y="2886833"/>
              <a:ext cx="700313" cy="5997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60148" y="2150466"/>
            <a:ext cx="700313" cy="599791"/>
            <a:chOff x="17360148" y="2150466"/>
            <a:chExt cx="700313" cy="5997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007767" y="1997959"/>
              <a:ext cx="1409524" cy="120000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60148" y="21504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55560" y="1455437"/>
            <a:ext cx="700313" cy="599791"/>
            <a:chOff x="17355560" y="1455437"/>
            <a:chExt cx="700313" cy="5997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03179" y="1302929"/>
              <a:ext cx="1409524" cy="12000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355560" y="1455437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28949" y="2670900"/>
            <a:ext cx="1942664" cy="901796"/>
            <a:chOff x="5928949" y="2670900"/>
            <a:chExt cx="1942664" cy="9017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5928949" y="2670900"/>
              <a:ext cx="1942664" cy="90179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00016" y="1416958"/>
            <a:ext cx="4520776" cy="31999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98477" y="2242349"/>
            <a:ext cx="1888759" cy="1888759"/>
            <a:chOff x="8198477" y="2242349"/>
            <a:chExt cx="1888759" cy="188875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98477" y="2242349"/>
              <a:ext cx="1888759" cy="18887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59080" y="1416313"/>
            <a:ext cx="3759966" cy="3726544"/>
            <a:chOff x="10859080" y="1416313"/>
            <a:chExt cx="3759966" cy="372654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59080" y="1416313"/>
              <a:ext cx="3759966" cy="372654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74347" y="5333145"/>
            <a:ext cx="3825934" cy="2544340"/>
            <a:chOff x="3074347" y="5333145"/>
            <a:chExt cx="3825934" cy="25443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074347" y="5333145"/>
              <a:ext cx="3825934" cy="254434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82205" y="5747785"/>
            <a:ext cx="2410217" cy="2410024"/>
            <a:chOff x="3782205" y="5747785"/>
            <a:chExt cx="2410217" cy="24100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660000">
              <a:off x="3782205" y="5747785"/>
              <a:ext cx="2410217" cy="241002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61900" y="6208866"/>
            <a:ext cx="4188353" cy="2790490"/>
            <a:chOff x="9461900" y="6208866"/>
            <a:chExt cx="4188353" cy="279049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461900" y="6208866"/>
              <a:ext cx="4188353" cy="27904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81349" y="5236322"/>
            <a:ext cx="2737985" cy="2737985"/>
            <a:chOff x="13681349" y="5236322"/>
            <a:chExt cx="2737985" cy="273798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860000">
              <a:off x="13681349" y="5236322"/>
              <a:ext cx="2737985" cy="2737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2497" y="431144"/>
            <a:ext cx="17618352" cy="9690094"/>
            <a:chOff x="282497" y="431144"/>
            <a:chExt cx="17618352" cy="96900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7190" y="-4054850"/>
              <a:ext cx="35238095" cy="19380952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497" y="431144"/>
              <a:ext cx="17618352" cy="96900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94246" y="2055228"/>
            <a:ext cx="14298227" cy="6416365"/>
            <a:chOff x="2294246" y="2055228"/>
            <a:chExt cx="14298227" cy="64163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4246" y="2055228"/>
              <a:ext cx="14298227" cy="6416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36338" y="3020166"/>
            <a:ext cx="700313" cy="599791"/>
            <a:chOff x="17436338" y="3020166"/>
            <a:chExt cx="700313" cy="5997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83957" y="2793839"/>
              <a:ext cx="1409524" cy="1200000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36338" y="3020166"/>
              <a:ext cx="700313" cy="5997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369672" y="2283799"/>
            <a:ext cx="700313" cy="599791"/>
            <a:chOff x="17369672" y="2283799"/>
            <a:chExt cx="700313" cy="5997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17291" y="2075927"/>
              <a:ext cx="1409524" cy="1200000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9672" y="2283799"/>
              <a:ext cx="700313" cy="599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60321" y="1588770"/>
            <a:ext cx="700313" cy="599791"/>
            <a:chOff x="17260321" y="1588770"/>
            <a:chExt cx="700313" cy="59979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07941" y="1436263"/>
              <a:ext cx="1409524" cy="120000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260321" y="1588770"/>
              <a:ext cx="700313" cy="59979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60444" y="3291749"/>
            <a:ext cx="8534387" cy="46002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SW2145</cp:lastModifiedBy>
  <cp:revision>2</cp:revision>
  <dcterms:created xsi:type="dcterms:W3CDTF">2021-06-16T17:47:49Z</dcterms:created>
  <dcterms:modified xsi:type="dcterms:W3CDTF">2021-06-16T08:49:21Z</dcterms:modified>
</cp:coreProperties>
</file>